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351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9C9"/>
    <a:srgbClr val="99CCFF"/>
    <a:srgbClr val="76E683"/>
    <a:srgbClr val="AE5DFF"/>
    <a:srgbClr val="FFCC81"/>
    <a:srgbClr val="DE8400"/>
    <a:srgbClr val="FFAA2D"/>
    <a:srgbClr val="FF9900"/>
    <a:srgbClr val="B46B00"/>
    <a:srgbClr val="FFB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nl-NL" sz="2000" b="0" strike="noStrike" spc="-1">
                <a:latin typeface="Arial"/>
              </a:rPr>
              <a:t>Klik om het formaat van de notities te bewerken</a:t>
            </a:r>
          </a:p>
        </p:txBody>
      </p:sp>
      <p:sp>
        <p:nvSpPr>
          <p:cNvPr id="116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nl-NL" sz="1400" b="0" strike="noStrike" spc="-1">
                <a:latin typeface="Times New Roman"/>
              </a:rPr>
              <a:t> </a:t>
            </a:r>
          </a:p>
        </p:txBody>
      </p:sp>
      <p:sp>
        <p:nvSpPr>
          <p:cNvPr id="117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nl-NL" sz="1400" b="0" strike="noStrike" spc="-1">
                <a:latin typeface="Times New Roman"/>
              </a:rPr>
              <a:t> </a:t>
            </a:r>
          </a:p>
        </p:txBody>
      </p:sp>
      <p:sp>
        <p:nvSpPr>
          <p:cNvPr id="118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nl-NL" sz="1400" b="0" strike="noStrike" spc="-1">
                <a:latin typeface="Times New Roman"/>
              </a:rPr>
              <a:t> </a:t>
            </a:r>
          </a:p>
        </p:txBody>
      </p:sp>
      <p:sp>
        <p:nvSpPr>
          <p:cNvPr id="119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5E66864F-387C-4719-9E1A-71B6CAF239D0}" type="slidenum">
              <a:rPr lang="nl-NL" sz="1400" b="0" strike="noStrike" spc="-1">
                <a:latin typeface="Times New Roman"/>
              </a:rPr>
              <a:t>‹nr.›</a:t>
            </a:fld>
            <a:endParaRPr lang="nl-NL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8490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NL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NL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NL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NL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NL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NL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NL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NL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NL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nl-NL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nl-NL" sz="4400" b="0" strike="noStrike" spc="-1">
                <a:latin typeface="Arial"/>
              </a:rPr>
              <a:t>Klik om de opmaak van de titeltekst te bewerken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b="0" strike="noStrike" spc="-1">
                <a:latin typeface="Arial"/>
              </a:rPr>
              <a:t>Klik om de opmaak van de overzichtstekst te bewerken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800" b="0" strike="noStrike" spc="-1">
                <a:latin typeface="Arial"/>
              </a:rPr>
              <a:t>Tweede overzichtsniveau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400" b="0" strike="noStrike" spc="-1">
                <a:latin typeface="Arial"/>
              </a:rPr>
              <a:t>Derde overzichtsniveau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000" b="0" strike="noStrike" spc="-1">
                <a:latin typeface="Arial"/>
              </a:rPr>
              <a:t>Vierde overzichtsniveau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latin typeface="Arial"/>
              </a:rPr>
              <a:t>Vijfde overzichtsniveau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latin typeface="Arial"/>
              </a:rPr>
              <a:t>Zesde overzichtsniveau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latin typeface="Arial"/>
              </a:rPr>
              <a:t>Zevende overzichtsniveau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al 1"/>
          <p:cNvSpPr/>
          <p:nvPr/>
        </p:nvSpPr>
        <p:spPr>
          <a:xfrm>
            <a:off x="1462775" y="2840234"/>
            <a:ext cx="1733201" cy="1748202"/>
          </a:xfrm>
          <a:prstGeom prst="ellipse">
            <a:avLst/>
          </a:prstGeom>
          <a:solidFill>
            <a:srgbClr val="EDFB97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probleem</a:t>
            </a:r>
          </a:p>
        </p:txBody>
      </p:sp>
      <p:sp>
        <p:nvSpPr>
          <p:cNvPr id="3" name="Ovaal 2"/>
          <p:cNvSpPr/>
          <p:nvPr/>
        </p:nvSpPr>
        <p:spPr>
          <a:xfrm>
            <a:off x="1992821" y="1519765"/>
            <a:ext cx="716692" cy="741406"/>
          </a:xfrm>
          <a:prstGeom prst="ellips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6" name="Ovaal 5"/>
          <p:cNvSpPr/>
          <p:nvPr/>
        </p:nvSpPr>
        <p:spPr>
          <a:xfrm>
            <a:off x="953060" y="1965649"/>
            <a:ext cx="716692" cy="741406"/>
          </a:xfrm>
          <a:prstGeom prst="ellips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7" name="Ovaal 6"/>
          <p:cNvSpPr/>
          <p:nvPr/>
        </p:nvSpPr>
        <p:spPr>
          <a:xfrm>
            <a:off x="2932995" y="1914820"/>
            <a:ext cx="716692" cy="741406"/>
          </a:xfrm>
          <a:prstGeom prst="ellips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8" name="Ovaal 7"/>
          <p:cNvSpPr/>
          <p:nvPr/>
        </p:nvSpPr>
        <p:spPr>
          <a:xfrm>
            <a:off x="3726259" y="2469531"/>
            <a:ext cx="716692" cy="741406"/>
          </a:xfrm>
          <a:prstGeom prst="ellips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9" name="Ovaal 8"/>
          <p:cNvSpPr/>
          <p:nvPr/>
        </p:nvSpPr>
        <p:spPr>
          <a:xfrm>
            <a:off x="3706569" y="4184809"/>
            <a:ext cx="716692" cy="741406"/>
          </a:xfrm>
          <a:prstGeom prst="ellips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2871229" y="4772444"/>
            <a:ext cx="716692" cy="730586"/>
          </a:xfrm>
          <a:prstGeom prst="ellips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1" name="Ovaal 10"/>
          <p:cNvSpPr/>
          <p:nvPr/>
        </p:nvSpPr>
        <p:spPr>
          <a:xfrm>
            <a:off x="1978442" y="5241731"/>
            <a:ext cx="716692" cy="739748"/>
          </a:xfrm>
          <a:prstGeom prst="ellips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2" name="Ovaal 11"/>
          <p:cNvSpPr/>
          <p:nvPr/>
        </p:nvSpPr>
        <p:spPr>
          <a:xfrm>
            <a:off x="939005" y="4710311"/>
            <a:ext cx="716692" cy="741406"/>
          </a:xfrm>
          <a:prstGeom prst="ellips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3" name="Ovaal 12"/>
          <p:cNvSpPr/>
          <p:nvPr/>
        </p:nvSpPr>
        <p:spPr>
          <a:xfrm>
            <a:off x="282000" y="3847030"/>
            <a:ext cx="765917" cy="741406"/>
          </a:xfrm>
          <a:prstGeom prst="ellips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6" name="Ovaal 15"/>
          <p:cNvSpPr/>
          <p:nvPr/>
        </p:nvSpPr>
        <p:spPr>
          <a:xfrm>
            <a:off x="282000" y="2767325"/>
            <a:ext cx="716692" cy="741406"/>
          </a:xfrm>
          <a:prstGeom prst="ellips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7" name="Ovaal 16"/>
          <p:cNvSpPr/>
          <p:nvPr/>
        </p:nvSpPr>
        <p:spPr>
          <a:xfrm>
            <a:off x="464206" y="1158045"/>
            <a:ext cx="302652" cy="305210"/>
          </a:xfrm>
          <a:prstGeom prst="ellipse">
            <a:avLst/>
          </a:prstGeom>
          <a:solidFill>
            <a:srgbClr val="92D050"/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464206" y="817179"/>
            <a:ext cx="301357" cy="324707"/>
          </a:xfrm>
          <a:prstGeom prst="ellipse">
            <a:avLst/>
          </a:prstGeom>
          <a:solidFill>
            <a:srgbClr val="FF0000"/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19"/>
          <p:cNvSpPr txBox="1"/>
          <p:nvPr/>
        </p:nvSpPr>
        <p:spPr>
          <a:xfrm>
            <a:off x="823123" y="817179"/>
            <a:ext cx="3397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niet beïnvloedbare factoren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1711545" y="494778"/>
            <a:ext cx="1986604" cy="461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888274" y="1111298"/>
            <a:ext cx="3333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beïnvloedbare factoren</a:t>
            </a:r>
          </a:p>
        </p:txBody>
      </p:sp>
      <p:sp>
        <p:nvSpPr>
          <p:cNvPr id="22" name="Rechthoek 21"/>
          <p:cNvSpPr/>
          <p:nvPr/>
        </p:nvSpPr>
        <p:spPr>
          <a:xfrm>
            <a:off x="4813343" y="1094861"/>
            <a:ext cx="1882296" cy="9419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Hoofddoel</a:t>
            </a:r>
          </a:p>
        </p:txBody>
      </p:sp>
      <p:sp>
        <p:nvSpPr>
          <p:cNvPr id="26" name="Rechthoek 25"/>
          <p:cNvSpPr/>
          <p:nvPr/>
        </p:nvSpPr>
        <p:spPr>
          <a:xfrm>
            <a:off x="4964937" y="3330641"/>
            <a:ext cx="1548279" cy="94079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Subdoel</a:t>
            </a:r>
          </a:p>
          <a:p>
            <a:pPr algn="ctr"/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7" name="Rechthoek 26"/>
          <p:cNvSpPr/>
          <p:nvPr/>
        </p:nvSpPr>
        <p:spPr>
          <a:xfrm>
            <a:off x="4982861" y="2235799"/>
            <a:ext cx="1533975" cy="9144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Subdoel</a:t>
            </a:r>
          </a:p>
          <a:p>
            <a:pPr algn="ctr"/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8" name="Rechthoek 27"/>
          <p:cNvSpPr/>
          <p:nvPr/>
        </p:nvSpPr>
        <p:spPr>
          <a:xfrm>
            <a:off x="4982861" y="5612138"/>
            <a:ext cx="1536145" cy="9144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Subdoel</a:t>
            </a:r>
          </a:p>
          <a:p>
            <a:pPr algn="ctr"/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9" name="Rechthoek 28"/>
          <p:cNvSpPr/>
          <p:nvPr/>
        </p:nvSpPr>
        <p:spPr>
          <a:xfrm>
            <a:off x="4985292" y="4470442"/>
            <a:ext cx="1516295" cy="9144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Subdoel</a:t>
            </a:r>
          </a:p>
          <a:p>
            <a:pPr algn="ctr"/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2" name="Rechthoek 31"/>
          <p:cNvSpPr/>
          <p:nvPr/>
        </p:nvSpPr>
        <p:spPr>
          <a:xfrm>
            <a:off x="7012180" y="1674549"/>
            <a:ext cx="1882296" cy="1419607"/>
          </a:xfrm>
          <a:prstGeom prst="rect">
            <a:avLst/>
          </a:prstGeom>
          <a:solidFill>
            <a:srgbClr val="99CC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Activiteit</a:t>
            </a:r>
            <a:endParaRPr lang="nl-NL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3" name="Rechthoek 32"/>
          <p:cNvSpPr/>
          <p:nvPr/>
        </p:nvSpPr>
        <p:spPr>
          <a:xfrm>
            <a:off x="7012180" y="3296998"/>
            <a:ext cx="1882296" cy="1419607"/>
          </a:xfrm>
          <a:prstGeom prst="rect">
            <a:avLst/>
          </a:prstGeom>
          <a:solidFill>
            <a:srgbClr val="99CC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Activiteit</a:t>
            </a:r>
            <a:endParaRPr lang="nl-NL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4" name="Rechthoek 33"/>
          <p:cNvSpPr/>
          <p:nvPr/>
        </p:nvSpPr>
        <p:spPr>
          <a:xfrm>
            <a:off x="7012180" y="4902334"/>
            <a:ext cx="1882296" cy="1419607"/>
          </a:xfrm>
          <a:prstGeom prst="rect">
            <a:avLst/>
          </a:prstGeom>
          <a:solidFill>
            <a:srgbClr val="99CCFF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Activiteit</a:t>
            </a:r>
            <a:endParaRPr lang="nl-NL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5" name="Rechthoek 34"/>
          <p:cNvSpPr/>
          <p:nvPr/>
        </p:nvSpPr>
        <p:spPr>
          <a:xfrm>
            <a:off x="9347215" y="1639548"/>
            <a:ext cx="1882296" cy="1454608"/>
          </a:xfrm>
          <a:prstGeom prst="rect">
            <a:avLst/>
          </a:prstGeom>
          <a:solidFill>
            <a:srgbClr val="FFE9C9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6" name="Rechthoek 35"/>
          <p:cNvSpPr/>
          <p:nvPr/>
        </p:nvSpPr>
        <p:spPr>
          <a:xfrm>
            <a:off x="9332533" y="3298063"/>
            <a:ext cx="1882296" cy="1418542"/>
          </a:xfrm>
          <a:prstGeom prst="rect">
            <a:avLst/>
          </a:prstGeom>
          <a:solidFill>
            <a:srgbClr val="FFE9C9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2784" name="Tekstvak 32783"/>
          <p:cNvSpPr txBox="1"/>
          <p:nvPr/>
        </p:nvSpPr>
        <p:spPr>
          <a:xfrm>
            <a:off x="4772129" y="697663"/>
            <a:ext cx="1882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      DOELEN</a:t>
            </a:r>
          </a:p>
        </p:txBody>
      </p:sp>
      <p:sp>
        <p:nvSpPr>
          <p:cNvPr id="32785" name="Tekstvak 32784"/>
          <p:cNvSpPr txBox="1"/>
          <p:nvPr/>
        </p:nvSpPr>
        <p:spPr>
          <a:xfrm>
            <a:off x="6959268" y="697663"/>
            <a:ext cx="1912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ACTIVITEITEN</a:t>
            </a:r>
          </a:p>
        </p:txBody>
      </p:sp>
      <p:sp>
        <p:nvSpPr>
          <p:cNvPr id="32831" name="Tekstvak 32830"/>
          <p:cNvSpPr txBox="1"/>
          <p:nvPr/>
        </p:nvSpPr>
        <p:spPr>
          <a:xfrm>
            <a:off x="9517158" y="475049"/>
            <a:ext cx="15424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WERKZAME </a:t>
            </a:r>
          </a:p>
          <a:p>
            <a:r>
              <a:rPr lang="nl-N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ELEMENTEN/</a:t>
            </a:r>
          </a:p>
          <a:p>
            <a:r>
              <a:rPr lang="nl-N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MECHANISMEN</a:t>
            </a:r>
            <a:endParaRPr lang="nl-N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VAKTHERAPIE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316810" y="270573"/>
            <a:ext cx="530022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b="1" dirty="0" smtClean="0"/>
              <a:t>SAMENHANG  INTERVENTIEBESCHRIJVING</a:t>
            </a:r>
            <a:endParaRPr lang="nl-NL" b="1" dirty="0"/>
          </a:p>
        </p:txBody>
      </p:sp>
      <p:sp>
        <p:nvSpPr>
          <p:cNvPr id="37" name="Rechthoek 36"/>
          <p:cNvSpPr/>
          <p:nvPr/>
        </p:nvSpPr>
        <p:spPr>
          <a:xfrm>
            <a:off x="9332533" y="4902334"/>
            <a:ext cx="1882296" cy="1418542"/>
          </a:xfrm>
          <a:prstGeom prst="rect">
            <a:avLst/>
          </a:prstGeom>
          <a:solidFill>
            <a:srgbClr val="FFE9C9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nl-NL" sz="28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68762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600CC"/>
      </a:dk2>
      <a:lt2>
        <a:srgbClr val="808080"/>
      </a:lt2>
      <a:accent1>
        <a:srgbClr val="9966FF"/>
      </a:accent1>
      <a:accent2>
        <a:srgbClr val="99FFCC"/>
      </a:accent2>
      <a:accent3>
        <a:srgbClr val="E2F4FF"/>
      </a:accent3>
      <a:accent4>
        <a:srgbClr val="000000"/>
      </a:accent4>
      <a:accent5>
        <a:srgbClr val="CAB8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39714</TotalTime>
  <Words>47</Words>
  <Application>Microsoft Office PowerPoint</Application>
  <PresentationFormat>Breedbeeld</PresentationFormat>
  <Paragraphs>38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DejaVu Sans</vt:lpstr>
      <vt:lpstr>Symbol</vt:lpstr>
      <vt:lpstr>Times New Roman</vt:lpstr>
      <vt:lpstr>Wingdings</vt:lpstr>
      <vt:lpstr>Office Theme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>CPMO-00</dc:creator>
  <dc:description/>
  <cp:lastModifiedBy>CPMO-00</cp:lastModifiedBy>
  <cp:revision>146</cp:revision>
  <dcterms:created xsi:type="dcterms:W3CDTF">2017-03-30T19:25:06Z</dcterms:created>
  <dcterms:modified xsi:type="dcterms:W3CDTF">2020-11-22T14:35:21Z</dcterms:modified>
  <dc:language>nl-NL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Aangepast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30</vt:i4>
  </property>
</Properties>
</file>